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4" r:id="rId7"/>
    <p:sldId id="263" r:id="rId8"/>
    <p:sldId id="262" r:id="rId9"/>
    <p:sldId id="261" r:id="rId10"/>
    <p:sldId id="265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«Спортивно-досуговый парк «Боровичок»»</a:t>
            </a: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Городское поселение Агириш/Советский район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ФОТОГРАФИИ ПРОВОДИМЫХ МЕРОПРИЯТИЙ 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noProof="0" dirty="0" smtClean="0">
                <a:solidFill>
                  <a:srgbClr val="3D424E"/>
                </a:solidFill>
                <a:latin typeface="Cera Pro" pitchFamily="2" charset="0"/>
              </a:rPr>
              <a:t>Проведена вырубка лесных насаждений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098" name="Picture 2" descr="C:\Users\arkhipov\Desktop\IMG_20200826_165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23" y="1225056"/>
            <a:ext cx="2636931" cy="26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khipov\Desktop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182" cy="51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rkhipov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3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khipov\Desktop\letnee_ukrashenie_ulici_girlyandam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досугово-спортивный парк «Боровичок»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ул. Винницкая, городское поселение Агириш, Советский район, ХМАО-Югра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территория с лесными насаждениями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на центральной территории поселения отсутствуют благоустроенные лесопарковые территории, при этом на рассматриваемой территории расположен сосновый бор и имеется опушка на которой планируется разместить игровое и спортивное оборудование, территория расположена в близи спортивного стадиона, также на территории поселения имеется дефицит детских игровых площадок. Планируемый спортивно-досуговый парк создаст территорию для всех поколений, где будет возможно коллективное и семейное занятие спортом</a:t>
            </a:r>
            <a:r>
              <a:rPr lang="ru-RU" sz="140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отдыхом.  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>
              <a:spcBef>
                <a:spcPct val="0"/>
              </a:spcBef>
            </a:pPr>
            <a:r>
              <a:rPr lang="ru-RU" sz="20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Вход на территорию запланирован с улицы Винницкая и расположен между сосновым бором и территории сквером защитникам отечества. 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pic>
        <p:nvPicPr>
          <p:cNvPr id="1027" name="Picture 3" descr="C:\Users\arkhipov\Desktop\прое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7" y="1225058"/>
            <a:ext cx="5010641" cy="36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8496944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             Вид с ул. Винницкая		     Вид со стороны спортивного стадиона                    Вид со стороны соснового бора 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2050" name="Picture 2" descr="C:\Users\arkhipov\Desktop\IMG_20200826_165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0876"/>
            <a:ext cx="2636931" cy="25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khipov\Desktop\IMG_20200826_165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23" y="1260876"/>
            <a:ext cx="2636931" cy="2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khipov\Desktop\IMG_20200826_165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41" y="1225058"/>
            <a:ext cx="2636931" cy="26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РЕКВИЗИТЫ ВЫПИСКИ ИЗ ЕГРН: Выписка из ЕГРН, содержащая информацию о праве собственности на земельный участок, входящие в границы проектирования отсутствует, поскольку планируемая для благоустройства территории относится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 неразграниченным землям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населённого пункта в рекреационной зоне. </a:t>
            </a:r>
          </a:p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ОБ ОБЪЕКТАХ КАПСТРОЯ: отсутствуют</a:t>
            </a:r>
          </a:p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НАЛИЧИЕ ОХРАННЫХ ЗОН: отсутствуют</a:t>
            </a:r>
          </a:p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lvl="0"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НАЛИЧИЕ ИНЖЕНЕРНЫХ СЕТЕЙ: отсутствуют</a:t>
            </a:r>
          </a:p>
          <a:p>
            <a:pPr marL="342900" indent="-342900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ИДЕЯ: Спортивно-досуговый парк сочетает в себе одновременно территорию для спорта, игр и отдыха. Позволяет создать площадку для время проведения разновозрастных поколений. 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предусматриваются современные и функциональные элементы благоустройства, учитывается устройство покрытия из </a:t>
            </a:r>
            <a:r>
              <a:rPr lang="en-US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EPDM-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крошки, ограждений, малых архитектурных форм.</a:t>
            </a:r>
            <a:endParaRPr lang="ru-RU" sz="1400" dirty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ТЭП: реализация проекта позволит одновременно исполнить несколько вопросов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местного значения: </a:t>
            </a: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lvl="1" indent="-342900" algn="l">
              <a:spcBef>
                <a:spcPct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благоустройства территории поселения; </a:t>
            </a: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lvl="1" indent="-342900" algn="l">
              <a:spcBef>
                <a:spcPct val="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развитие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на территории поселения физической 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культуры и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массового 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спорта;</a:t>
            </a:r>
          </a:p>
          <a:p>
            <a:pPr marL="342900" lvl="1" indent="-342900" algn="l">
              <a:spcBef>
                <a:spcPct val="0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создание условий для организации досуга</a:t>
            </a: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СРОКИ РЕАЛИЗАЦИИ: 2021-2022 г. 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Схема расположения элементов благоустройства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Вид территории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 благоустройства со спутника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План организации рельефа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3074" name="Picture 2" descr="C:\Users\arkhipo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23" y="1291922"/>
            <a:ext cx="2636931" cy="24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khipov\Desktop\Scan20200826181510_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25058"/>
            <a:ext cx="2632903" cy="25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khipov\Desktop\Scan20200826181510_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41" y="1225057"/>
            <a:ext cx="2636931" cy="25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Комментарии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74272"/>
              </p:ext>
            </p:extLst>
          </p:nvPr>
        </p:nvGraphicFramePr>
        <p:xfrm>
          <a:off x="323528" y="1225057"/>
          <a:ext cx="4909457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7 222,85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34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11 896,47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56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2 124,37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3 000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12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24 243,69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ВОВЛЕЧЕНИЕ ГРАЖДАН В БЛАГОУСТРОЙСТВО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ИНСТРУМЕНТЫ ВОВЛЕЧЕНИЯ: учреждением культуры проводятся народные субботники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РЕЗУЛЬТАТЫ ВОВЛЕЧЕНИЯ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народные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субботники позволяют поддерживать территорию лесополосы в чистом состоянии. </a:t>
            </a: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431</TotalTime>
  <Words>394</Words>
  <Application>Microsoft Office PowerPoint</Application>
  <PresentationFormat>Экран (16:9)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ФКГС</vt:lpstr>
      <vt:lpstr>ПРЕЗЕНТАЦИЯ ПРОЕКТА «Спортивно-досуговый парк «Боровичок»»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ВИЗУАЛЬНЫЕ ОБРАЗЫ И СХЕМЫ</vt:lpstr>
      <vt:lpstr>ФИНАНСИРОВАНИЕ</vt:lpstr>
      <vt:lpstr>ВОВЛЕЧЕНИЕ ГРАЖДАН В БЛАГОУСТРОЙСТВО</vt:lpstr>
      <vt:lpstr>ФОТОГРАФИИ ПРОВОДИМЫХ МЕРОПРИЯТИЙ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User</cp:lastModifiedBy>
  <cp:revision>34</cp:revision>
  <dcterms:created xsi:type="dcterms:W3CDTF">2020-06-29T06:13:42Z</dcterms:created>
  <dcterms:modified xsi:type="dcterms:W3CDTF">2020-08-27T08:12:27Z</dcterms:modified>
</cp:coreProperties>
</file>